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33E97E-3859-5DE0-5136-94212648FAA7}" v="4" dt="2020-11-06T14:08:09.6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theeksha J" userId="S::pratheeksha.j@ltts.com::dddb7666-40e6-4803-aab6-dcbfaf9cfb06" providerId="AD" clId="Web-{8233E97E-3859-5DE0-5136-94212648FAA7}"/>
    <pc:docChg chg="modSld">
      <pc:chgData name="Pratheeksha J" userId="S::pratheeksha.j@ltts.com::dddb7666-40e6-4803-aab6-dcbfaf9cfb06" providerId="AD" clId="Web-{8233E97E-3859-5DE0-5136-94212648FAA7}" dt="2020-11-06T14:08:09.653" v="3" actId="1076"/>
      <pc:docMkLst>
        <pc:docMk/>
      </pc:docMkLst>
      <pc:sldChg chg="modSp">
        <pc:chgData name="Pratheeksha J" userId="S::pratheeksha.j@ltts.com::dddb7666-40e6-4803-aab6-dcbfaf9cfb06" providerId="AD" clId="Web-{8233E97E-3859-5DE0-5136-94212648FAA7}" dt="2020-11-06T14:08:09.653" v="3" actId="1076"/>
        <pc:sldMkLst>
          <pc:docMk/>
          <pc:sldMk cId="2023809572" sldId="1962"/>
        </pc:sldMkLst>
        <pc:spChg chg="mod">
          <ac:chgData name="Pratheeksha J" userId="S::pratheeksha.j@ltts.com::dddb7666-40e6-4803-aab6-dcbfaf9cfb06" providerId="AD" clId="Web-{8233E97E-3859-5DE0-5136-94212648FAA7}" dt="2020-11-06T14:08:09.653" v="3" actId="1076"/>
          <ac:spMkLst>
            <pc:docMk/>
            <pc:sldMk cId="2023809572" sldId="1962"/>
            <ac:spMk id="25" creationId="{25E9AEDE-6C0D-4EA8-84F6-66AB5402F112}"/>
          </ac:spMkLst>
        </pc:spChg>
      </pc:sldChg>
      <pc:sldChg chg="modSp">
        <pc:chgData name="Pratheeksha J" userId="S::pratheeksha.j@ltts.com::dddb7666-40e6-4803-aab6-dcbfaf9cfb06" providerId="AD" clId="Web-{8233E97E-3859-5DE0-5136-94212648FAA7}" dt="2020-11-06T13:51:53.427" v="0" actId="20577"/>
        <pc:sldMkLst>
          <pc:docMk/>
          <pc:sldMk cId="358242535" sldId="1963"/>
        </pc:sldMkLst>
        <pc:spChg chg="mod">
          <ac:chgData name="Pratheeksha J" userId="S::pratheeksha.j@ltts.com::dddb7666-40e6-4803-aab6-dcbfaf9cfb06" providerId="AD" clId="Web-{8233E97E-3859-5DE0-5136-94212648FAA7}" dt="2020-11-06T13:51:53.427" v="0" actId="20577"/>
          <ac:spMkLst>
            <pc:docMk/>
            <pc:sldMk cId="358242535" sldId="1963"/>
            <ac:spMk id="3" creationId="{0EC00EC8-46BD-492C-971C-7B36B44A8253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07-11-2020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Android App Development: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CodeIt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 Learning app programmers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			Mentor PS#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1FC178-AF7C-4BB1-AD6C-4A4323580161}"/>
              </a:ext>
            </a:extLst>
          </p:cNvPr>
          <p:cNvSpPr/>
          <p:nvPr/>
        </p:nvSpPr>
        <p:spPr>
          <a:xfrm>
            <a:off x="230369" y="394950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Vidyashree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 V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99002492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B.E in CSE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C, Java, HTML, CSS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859288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Ria Singh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99002544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 CSE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HTML, JavaScript, Java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3E249D4-F529-45FE-8663-1B3A2FC587F8}"/>
              </a:ext>
            </a:extLst>
          </p:cNvPr>
          <p:cNvSpPr/>
          <p:nvPr/>
        </p:nvSpPr>
        <p:spPr>
          <a:xfrm>
            <a:off x="5488207" y="3957724"/>
            <a:ext cx="2428637" cy="91198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Intern Name</a:t>
            </a:r>
          </a:p>
          <a:p>
            <a:pPr algn="ctr"/>
            <a:r>
              <a:rPr lang="en-US" sz="1100" b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99002647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M.Tech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 CSE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C, C++, Java, Python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44D96D-023C-4220-941B-E43C8CDF21AC}"/>
              </a:ext>
            </a:extLst>
          </p:cNvPr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466609" y="2414673"/>
            <a:ext cx="1214319" cy="1403498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30485B-E445-4CED-9F63-0CCE3547A51D}"/>
              </a:ext>
            </a:extLst>
          </p:cNvPr>
          <p:cNvSpPr txBox="1">
            <a:spLocks noChangeAspect="1"/>
          </p:cNvSpPr>
          <p:nvPr/>
        </p:nvSpPr>
        <p:spPr>
          <a:xfrm>
            <a:off x="6095365" y="2414673"/>
            <a:ext cx="1214319" cy="1403498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Video Snippet</a:t>
            </a:r>
          </a:p>
        </p:txBody>
      </p:sp>
      <p:pic>
        <p:nvPicPr>
          <p:cNvPr id="4" name="CodeIt">
            <a:hlinkClick r:id="" action="ppaction://media"/>
            <a:extLst>
              <a:ext uri="{FF2B5EF4-FFF2-40B4-BE49-F238E27FC236}">
                <a16:creationId xmlns:a16="http://schemas.microsoft.com/office/drawing/2014/main" id="{8D7335AE-5195-436A-BFD6-4C04AABB708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29025" y="666750"/>
            <a:ext cx="1885950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3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95D15D-2083-4058-999F-6DFD3E79F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Recycler view in detail page</a:t>
            </a:r>
          </a:p>
          <a:p>
            <a:r>
              <a:rPr lang="en-IN" dirty="0"/>
              <a:t>UI/UX improvements</a:t>
            </a:r>
          </a:p>
          <a:p>
            <a:r>
              <a:rPr lang="en-IN" dirty="0"/>
              <a:t>More Courses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92BFE26D0BA54ABBEE36C4D2E05585" ma:contentTypeVersion="11" ma:contentTypeDescription="Create a new document." ma:contentTypeScope="" ma:versionID="f594be54af046d96307e815c0029a598">
  <xsd:schema xmlns:xsd="http://www.w3.org/2001/XMLSchema" xmlns:xs="http://www.w3.org/2001/XMLSchema" xmlns:p="http://schemas.microsoft.com/office/2006/metadata/properties" xmlns:ns2="f9e515e9-6a52-44db-826a-ae9f46091af2" xmlns:ns3="e5b49feb-88bd-4209-98d5-8396f3006244" targetNamespace="http://schemas.microsoft.com/office/2006/metadata/properties" ma:root="true" ma:fieldsID="ab3fa5adebeb17a2096bc060f569b877" ns2:_="" ns3:_="">
    <xsd:import namespace="f9e515e9-6a52-44db-826a-ae9f46091af2"/>
    <xsd:import namespace="e5b49feb-88bd-4209-98d5-8396f300624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515e9-6a52-44db-826a-ae9f46091a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b49feb-88bd-4209-98d5-8396f300624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DFB17AC-B5DF-4CDB-A262-385B8696F31A}">
  <ds:schemaRefs>
    <ds:schemaRef ds:uri="e5b49feb-88bd-4209-98d5-8396f3006244"/>
    <ds:schemaRef ds:uri="f9e515e9-6a52-44db-826a-ae9f46091af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175307f7-0a56-438d-b0eb-5c1570be7b3a"/>
    <ds:schemaRef ds:uri="744734cd-2cc4-42b9-ac52-9cd9b6cc633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92</Words>
  <Application>Microsoft Office PowerPoint</Application>
  <PresentationFormat>On-screen Show (16:9)</PresentationFormat>
  <Paragraphs>25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Pradeep V</cp:lastModifiedBy>
  <cp:revision>9</cp:revision>
  <dcterms:created xsi:type="dcterms:W3CDTF">2020-09-04T19:07:05Z</dcterms:created>
  <dcterms:modified xsi:type="dcterms:W3CDTF">2020-11-07T05:55:41Z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0x010100AF92BFE26D0BA54ABBEE36C4D2E05585</vt:lpwstr>
  </property>
</Properties>
</file>

<file path=docProps/thumbnail.jpeg>
</file>